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9"/>
  </p:notesMasterIdLst>
  <p:sldIdLst>
    <p:sldId id="297" r:id="rId2"/>
    <p:sldId id="267" r:id="rId3"/>
    <p:sldId id="299" r:id="rId4"/>
    <p:sldId id="298" r:id="rId5"/>
    <p:sldId id="277" r:id="rId6"/>
    <p:sldId id="302" r:id="rId7"/>
    <p:sldId id="303" r:id="rId8"/>
  </p:sldIdLst>
  <p:sldSz cx="9144000" cy="5143500" type="screen16x9"/>
  <p:notesSz cx="6858000" cy="9144000"/>
  <p:embeddedFontLst>
    <p:embeddedFont>
      <p:font typeface="Aptos" panose="020B000402020202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oogle Sans" panose="020B0604020202020204" charset="0"/>
      <p:regular r:id="rId18"/>
      <p:bold r:id="rId19"/>
      <p:italic r:id="rId20"/>
      <p:boldItalic r:id="rId21"/>
    </p:embeddedFont>
    <p:embeddedFont>
      <p:font typeface="Google Sans Medium" panose="020B060402020202020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anose="00000009000000000000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103" d="100"/>
          <a:sy n="103" d="100"/>
        </p:scale>
        <p:origin x="12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af Abdelazeem" userId="8acaf18c0f3aaddf" providerId="LiveId" clId="{804E8202-46F4-48F2-B8E4-27732523E2FF}"/>
    <pc:docChg chg="custSel modSld">
      <pc:chgData name="Rahaf Abdelazeem" userId="8acaf18c0f3aaddf" providerId="LiveId" clId="{804E8202-46F4-48F2-B8E4-27732523E2FF}" dt="2024-04-21T21:53:10.525" v="26" actId="14100"/>
      <pc:docMkLst>
        <pc:docMk/>
      </pc:docMkLst>
      <pc:sldChg chg="modSp mod">
        <pc:chgData name="Rahaf Abdelazeem" userId="8acaf18c0f3aaddf" providerId="LiveId" clId="{804E8202-46F4-48F2-B8E4-27732523E2FF}" dt="2024-04-21T21:52:39.702" v="23" actId="20577"/>
        <pc:sldMkLst>
          <pc:docMk/>
          <pc:sldMk cId="2472471704" sldId="267"/>
        </pc:sldMkLst>
        <pc:spChg chg="mod">
          <ac:chgData name="Rahaf Abdelazeem" userId="8acaf18c0f3aaddf" providerId="LiveId" clId="{804E8202-46F4-48F2-B8E4-27732523E2FF}" dt="2024-04-21T21:52:39.702" v="23" actId="20577"/>
          <ac:spMkLst>
            <pc:docMk/>
            <pc:sldMk cId="2472471704" sldId="267"/>
            <ac:spMk id="265" creationId="{00000000-0000-0000-0000-000000000000}"/>
          </ac:spMkLst>
        </pc:spChg>
      </pc:sldChg>
      <pc:sldChg chg="modSp mod">
        <pc:chgData name="Rahaf Abdelazeem" userId="8acaf18c0f3aaddf" providerId="LiveId" clId="{804E8202-46F4-48F2-B8E4-27732523E2FF}" dt="2024-04-21T21:53:10.525" v="26" actId="14100"/>
        <pc:sldMkLst>
          <pc:docMk/>
          <pc:sldMk cId="2720181063" sldId="298"/>
        </pc:sldMkLst>
        <pc:spChg chg="mod">
          <ac:chgData name="Rahaf Abdelazeem" userId="8acaf18c0f3aaddf" providerId="LiveId" clId="{804E8202-46F4-48F2-B8E4-27732523E2FF}" dt="2024-04-21T21:53:10.525" v="26" actId="14100"/>
          <ac:spMkLst>
            <pc:docMk/>
            <pc:sldMk cId="2720181063" sldId="298"/>
            <ac:spMk id="2" creationId="{0F6C1B87-1281-DBDF-E78B-E7B4AD371250}"/>
          </ac:spMkLst>
        </pc:spChg>
      </pc:sldChg>
      <pc:sldChg chg="modSp mod">
        <pc:chgData name="Rahaf Abdelazeem" userId="8acaf18c0f3aaddf" providerId="LiveId" clId="{804E8202-46F4-48F2-B8E4-27732523E2FF}" dt="2024-04-21T21:51:44.442" v="17" actId="2711"/>
        <pc:sldMkLst>
          <pc:docMk/>
          <pc:sldMk cId="2449557017" sldId="299"/>
        </pc:sldMkLst>
        <pc:spChg chg="mod">
          <ac:chgData name="Rahaf Abdelazeem" userId="8acaf18c0f3aaddf" providerId="LiveId" clId="{804E8202-46F4-48F2-B8E4-27732523E2FF}" dt="2024-04-21T21:51:44.442" v="17" actId="2711"/>
          <ac:spMkLst>
            <pc:docMk/>
            <pc:sldMk cId="2449557017" sldId="299"/>
            <ac:spMk id="2" creationId="{0F6C1B87-1281-DBDF-E78B-E7B4AD371250}"/>
          </ac:spMkLst>
        </pc:spChg>
      </pc:sldChg>
      <pc:sldChg chg="addSp delSp modSp mod">
        <pc:chgData name="Rahaf Abdelazeem" userId="8acaf18c0f3aaddf" providerId="LiveId" clId="{804E8202-46F4-48F2-B8E4-27732523E2FF}" dt="2024-04-21T21:51:19.300" v="16" actId="2711"/>
        <pc:sldMkLst>
          <pc:docMk/>
          <pc:sldMk cId="1336244930" sldId="301"/>
        </pc:sldMkLst>
        <pc:spChg chg="add del">
          <ac:chgData name="Rahaf Abdelazeem" userId="8acaf18c0f3aaddf" providerId="LiveId" clId="{804E8202-46F4-48F2-B8E4-27732523E2FF}" dt="2024-04-21T21:49:58.462" v="4" actId="478"/>
          <ac:spMkLst>
            <pc:docMk/>
            <pc:sldMk cId="1336244930" sldId="301"/>
            <ac:spMk id="5" creationId="{C3C38C81-71EC-4066-B891-54AA5EC37528}"/>
          </ac:spMkLst>
        </pc:spChg>
        <pc:spChg chg="mod">
          <ac:chgData name="Rahaf Abdelazeem" userId="8acaf18c0f3aaddf" providerId="LiveId" clId="{804E8202-46F4-48F2-B8E4-27732523E2FF}" dt="2024-04-21T21:51:19.300" v="16" actId="2711"/>
          <ac:spMkLst>
            <pc:docMk/>
            <pc:sldMk cId="1336244930" sldId="301"/>
            <ac:spMk id="7" creationId="{20FB7336-274D-4B7C-8F5F-E0E6BAA46376}"/>
          </ac:spMkLst>
        </pc:spChg>
        <pc:spChg chg="del">
          <ac:chgData name="Rahaf Abdelazeem" userId="8acaf18c0f3aaddf" providerId="LiveId" clId="{804E8202-46F4-48F2-B8E4-27732523E2FF}" dt="2024-04-21T21:49:22.345" v="2" actId="478"/>
          <ac:spMkLst>
            <pc:docMk/>
            <pc:sldMk cId="1336244930" sldId="301"/>
            <ac:spMk id="8" creationId="{F72925F8-186A-419F-900B-21A51EDDAC42}"/>
          </ac:spMkLst>
        </pc:spChg>
      </pc:sldChg>
      <pc:sldChg chg="modSp mod">
        <pc:chgData name="Rahaf Abdelazeem" userId="8acaf18c0f3aaddf" providerId="LiveId" clId="{804E8202-46F4-48F2-B8E4-27732523E2FF}" dt="2024-04-21T21:49:10.204" v="1" actId="2711"/>
        <pc:sldMkLst>
          <pc:docMk/>
          <pc:sldMk cId="4106508397" sldId="302"/>
        </pc:sldMkLst>
        <pc:spChg chg="mod">
          <ac:chgData name="Rahaf Abdelazeem" userId="8acaf18c0f3aaddf" providerId="LiveId" clId="{804E8202-46F4-48F2-B8E4-27732523E2FF}" dt="2024-04-21T21:49:03.585" v="0" actId="2711"/>
          <ac:spMkLst>
            <pc:docMk/>
            <pc:sldMk cId="4106508397" sldId="302"/>
            <ac:spMk id="2" creationId="{CF0D9852-AF14-4706-831B-33FB980792C2}"/>
          </ac:spMkLst>
        </pc:spChg>
        <pc:spChg chg="mod">
          <ac:chgData name="Rahaf Abdelazeem" userId="8acaf18c0f3aaddf" providerId="LiveId" clId="{804E8202-46F4-48F2-B8E4-27732523E2FF}" dt="2024-04-21T21:49:10.204" v="1" actId="2711"/>
          <ac:spMkLst>
            <pc:docMk/>
            <pc:sldMk cId="4106508397" sldId="302"/>
            <ac:spMk id="3" creationId="{E149C665-C09A-4539-85A4-8FE8E560E0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7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6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4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b329fc63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b329fc63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53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b57d81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b57d8130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08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1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15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 1">
  <p:cSld name="Presentation Title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1">
  <p:cSld name="CUSTOM_7_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 1">
  <p:cSld name="Title, Subtitle, &amp; Bullets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subTitle" idx="2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A1EE5-01AB-9E6D-699A-472044AABF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79100" y="49885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91" r:id="rId2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static-keyword-in-java" TargetMode="External"/><Relationship Id="rId13" Type="http://schemas.openxmlformats.org/officeDocument/2006/relationships/hyperlink" Target="https://www.javatpoint.com/method-overriding-in-java" TargetMode="External"/><Relationship Id="rId18" Type="http://schemas.openxmlformats.org/officeDocument/2006/relationships/hyperlink" Target="https://www.javatpoint.com/runtime-polymorphism-in-java" TargetMode="External"/><Relationship Id="rId3" Type="http://schemas.openxmlformats.org/officeDocument/2006/relationships/hyperlink" Target="https://www.javatpoint.com/java-oops-concepts" TargetMode="External"/><Relationship Id="rId7" Type="http://schemas.openxmlformats.org/officeDocument/2006/relationships/hyperlink" Target="https://www.javatpoint.com/java-constructor" TargetMode="External"/><Relationship Id="rId12" Type="http://schemas.openxmlformats.org/officeDocument/2006/relationships/hyperlink" Target="https://www.javatpoint.com/method-overloading-in-java" TargetMode="External"/><Relationship Id="rId17" Type="http://schemas.openxmlformats.org/officeDocument/2006/relationships/hyperlink" Target="https://www.javatpoint.com/final-keyword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ww.javatpoint.com/instance-initializer-block" TargetMode="External"/><Relationship Id="rId20" Type="http://schemas.openxmlformats.org/officeDocument/2006/relationships/hyperlink" Target="https://www.javatpoint.com/downcasting-with-instanceof-op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avatpoint.com/method-in-java" TargetMode="External"/><Relationship Id="rId11" Type="http://schemas.openxmlformats.org/officeDocument/2006/relationships/hyperlink" Target="https://www.javatpoint.com/aggregation-in-java" TargetMode="External"/><Relationship Id="rId5" Type="http://schemas.openxmlformats.org/officeDocument/2006/relationships/hyperlink" Target="https://www.javatpoint.com/object-and-class-in-java" TargetMode="External"/><Relationship Id="rId15" Type="http://schemas.openxmlformats.org/officeDocument/2006/relationships/hyperlink" Target="https://www.javatpoint.com/super-keyword" TargetMode="External"/><Relationship Id="rId10" Type="http://schemas.openxmlformats.org/officeDocument/2006/relationships/hyperlink" Target="https://www.javatpoint.com/inheritance-in-java" TargetMode="External"/><Relationship Id="rId19" Type="http://schemas.openxmlformats.org/officeDocument/2006/relationships/hyperlink" Target="https://www.javatpoint.com/static-binding-and-dynamic-binding" TargetMode="External"/><Relationship Id="rId4" Type="http://schemas.openxmlformats.org/officeDocument/2006/relationships/hyperlink" Target="https://www.javatpoint.com/java-naming-conventions" TargetMode="External"/><Relationship Id="rId9" Type="http://schemas.openxmlformats.org/officeDocument/2006/relationships/hyperlink" Target="https://www.javatpoint.com/this-keyword" TargetMode="External"/><Relationship Id="rId14" Type="http://schemas.openxmlformats.org/officeDocument/2006/relationships/hyperlink" Target="https://www.javatpoint.com/covariant-return-typ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CInYL3l2AagY7fFlhCrjpLiIFybW3yQv" TargetMode="External"/><Relationship Id="rId3" Type="http://schemas.openxmlformats.org/officeDocument/2006/relationships/hyperlink" Target="https://www.javatpoint.com/abstract-class-in-java" TargetMode="External"/><Relationship Id="rId7" Type="http://schemas.openxmlformats.org/officeDocument/2006/relationships/hyperlink" Target="https://www.javatpoint.com/encapsul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avatpoint.com/access-modifiers" TargetMode="External"/><Relationship Id="rId5" Type="http://schemas.openxmlformats.org/officeDocument/2006/relationships/hyperlink" Target="https://www.javatpoint.com/difference-between-abstract-class-and-interface" TargetMode="External"/><Relationship Id="rId4" Type="http://schemas.openxmlformats.org/officeDocument/2006/relationships/hyperlink" Target="https://www.javatpoint.com/interface-in-jav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71A6A6-25F0-9669-A59F-8CE1A3915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1" y="2290919"/>
            <a:ext cx="6477091" cy="62321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         Java Track</a:t>
            </a:r>
          </a:p>
        </p:txBody>
      </p:sp>
    </p:spTree>
    <p:extLst>
      <p:ext uri="{BB962C8B-B14F-4D97-AF65-F5344CB8AC3E}">
        <p14:creationId xmlns:p14="http://schemas.microsoft.com/office/powerpoint/2010/main" val="26558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1793100" y="1975500"/>
            <a:ext cx="6616500" cy="684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1B87-1281-DBDF-E78B-E7B4AD37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71853" y="1167600"/>
            <a:ext cx="4477476" cy="406265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GB" sz="1000" b="1" i="0" dirty="0">
                <a:solidFill>
                  <a:srgbClr val="1D1C1D"/>
                </a:solidFill>
                <a:effectLst/>
                <a:latin typeface="+mn-lt"/>
              </a:rPr>
              <a:t>Java Object Class</a:t>
            </a:r>
            <a:br>
              <a:rPr lang="en-GB" sz="8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3"/>
              </a:rPr>
              <a:t>Java OOPs Concepts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4"/>
              </a:rPr>
              <a:t>Naming Convention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5"/>
              </a:rPr>
              <a:t>Object and Class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6"/>
              </a:rPr>
              <a:t>Method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7"/>
              </a:rPr>
              <a:t>Constructor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8"/>
              </a:rPr>
              <a:t>static keyword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9"/>
              </a:rPr>
              <a:t>this keyword</a:t>
            </a:r>
            <a:br>
              <a:rPr lang="en-GB" sz="1000" b="0" i="0" dirty="0">
                <a:solidFill>
                  <a:srgbClr val="4285F4"/>
                </a:solidFill>
                <a:effectLst/>
                <a:latin typeface="+mn-lt"/>
              </a:rPr>
            </a:b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1" i="0" dirty="0">
                <a:solidFill>
                  <a:srgbClr val="1D1C1D"/>
                </a:solidFill>
                <a:effectLst/>
                <a:latin typeface="+mn-lt"/>
              </a:rPr>
              <a:t>Java Inheritance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0"/>
              </a:rPr>
              <a:t>Inheritance(IS-A)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1"/>
              </a:rPr>
              <a:t>Aggregation(HAS-A)</a:t>
            </a:r>
            <a:br>
              <a:rPr lang="en-GB" sz="1000" b="0" i="0" dirty="0">
                <a:solidFill>
                  <a:srgbClr val="4285F4"/>
                </a:solidFill>
                <a:effectLst/>
                <a:latin typeface="+mn-lt"/>
              </a:rPr>
            </a:b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1" i="0" dirty="0">
                <a:solidFill>
                  <a:srgbClr val="1D1C1D"/>
                </a:solidFill>
                <a:effectLst/>
                <a:latin typeface="+mn-lt"/>
              </a:rPr>
              <a:t>Java Polymorphism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2"/>
              </a:rPr>
              <a:t>Method Overloading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3"/>
              </a:rPr>
              <a:t>Method Overriding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4"/>
              </a:rPr>
              <a:t>Covariant Return Type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5"/>
              </a:rPr>
              <a:t>super keyword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6"/>
              </a:rPr>
              <a:t>Instance Initializer block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7"/>
              </a:rPr>
              <a:t>final keyword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8"/>
              </a:rPr>
              <a:t>Runtime Polymorphism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19"/>
              </a:rPr>
              <a:t>Dynamic Binding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000" b="0" i="0" dirty="0">
                <a:solidFill>
                  <a:srgbClr val="4285F4"/>
                </a:solidFill>
                <a:effectLst/>
                <a:latin typeface="+mn-lt"/>
                <a:hlinkClick r:id="rId20"/>
              </a:rPr>
              <a:t>instance of operator</a:t>
            </a:r>
            <a:br>
              <a:rPr lang="en-GB" sz="1000" b="0" i="0" dirty="0">
                <a:solidFill>
                  <a:srgbClr val="1D1C1D"/>
                </a:solidFill>
                <a:effectLst/>
                <a:latin typeface="+mn-lt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+mn-lt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55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1B87-1281-DBDF-E78B-E7B4AD37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7199" y="1479321"/>
            <a:ext cx="6083535" cy="224676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GB" sz="1200" b="1" i="0" dirty="0">
                <a:solidFill>
                  <a:srgbClr val="1D1C1D"/>
                </a:solidFill>
                <a:effectLst/>
                <a:latin typeface="+mn-lt"/>
              </a:rPr>
              <a:t>Java Abstraction</a:t>
            </a: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0" i="0" dirty="0">
                <a:solidFill>
                  <a:srgbClr val="4285F4"/>
                </a:solidFill>
                <a:effectLst/>
                <a:latin typeface="+mn-lt"/>
                <a:hlinkClick r:id="rId3"/>
              </a:rPr>
              <a:t>Abstract class</a:t>
            </a: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0" i="0" dirty="0">
                <a:solidFill>
                  <a:srgbClr val="4285F4"/>
                </a:solidFill>
                <a:effectLst/>
                <a:latin typeface="+mn-lt"/>
                <a:hlinkClick r:id="rId4"/>
              </a:rPr>
              <a:t>Interface</a:t>
            </a: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0" i="0" dirty="0">
                <a:solidFill>
                  <a:srgbClr val="4285F4"/>
                </a:solidFill>
                <a:effectLst/>
                <a:latin typeface="+mn-lt"/>
                <a:hlinkClick r:id="rId5"/>
              </a:rPr>
              <a:t>Abstract vs Interface</a:t>
            </a:r>
            <a:br>
              <a:rPr lang="en-GB" sz="1200" b="0" i="0" dirty="0">
                <a:solidFill>
                  <a:srgbClr val="4285F4"/>
                </a:solidFill>
                <a:effectLst/>
                <a:latin typeface="+mn-lt"/>
              </a:rPr>
            </a:b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1" i="0" dirty="0">
                <a:solidFill>
                  <a:srgbClr val="1D1C1D"/>
                </a:solidFill>
                <a:effectLst/>
                <a:latin typeface="+mn-lt"/>
              </a:rPr>
              <a:t>Java Encapsulation</a:t>
            </a: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0" i="0" dirty="0">
                <a:solidFill>
                  <a:srgbClr val="4285F4"/>
                </a:solidFill>
                <a:effectLst/>
                <a:latin typeface="+mn-lt"/>
                <a:hlinkClick r:id="rId6"/>
              </a:rPr>
              <a:t>Access Modifiers</a:t>
            </a:r>
            <a:br>
              <a:rPr lang="en-GB" sz="1200" b="0" i="0" dirty="0">
                <a:solidFill>
                  <a:srgbClr val="1D1C1D"/>
                </a:solidFill>
                <a:effectLst/>
                <a:latin typeface="+mn-lt"/>
              </a:rPr>
            </a:br>
            <a:r>
              <a:rPr lang="en-GB" sz="1200" b="0" i="0" dirty="0">
                <a:solidFill>
                  <a:srgbClr val="4285F4"/>
                </a:solidFill>
                <a:effectLst/>
                <a:latin typeface="+mn-lt"/>
                <a:hlinkClick r:id="rId7"/>
              </a:rPr>
              <a:t>Encapsulation</a:t>
            </a:r>
            <a:br>
              <a:rPr lang="en-GB" sz="800" b="0" i="0" dirty="0">
                <a:solidFill>
                  <a:srgbClr val="1D1C1D"/>
                </a:solidFill>
                <a:effectLst/>
                <a:latin typeface="+mn-lt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+mn-lt"/>
              </a:rPr>
              <a:t>Recommend Arabic videos resource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B03EC05-1C90-48A7-9F3D-17772C628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00" y="3487206"/>
            <a:ext cx="6026400" cy="430887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+mj-lt"/>
                <a:hlinkClick r:id="rId8"/>
              </a:rPr>
              <a:t>https://www.youtube.com/playlist?list=PLCInYL3l2AagY7fFlhCrjpLiIFybW3yQv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+mj-lt"/>
              </a:rPr>
              <a:t> : [from  #030 [JAVA] - Introduction to Object-Oriented Programming  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+mj-lt"/>
              </a:rPr>
              <a:t>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+mj-lt"/>
              </a:rPr>
              <a:t> #063 [JAVA] - Java Enum]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018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>
            <a:spLocks noGrp="1"/>
          </p:cNvSpPr>
          <p:nvPr>
            <p:ph type="body" idx="2"/>
          </p:nvPr>
        </p:nvSpPr>
        <p:spPr>
          <a:xfrm>
            <a:off x="5412998" y="2994375"/>
            <a:ext cx="1604700" cy="54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433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814300" y="2920250"/>
            <a:ext cx="4598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814300" y="1086152"/>
            <a:ext cx="6125100" cy="34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8000"/>
              </a:lnSpc>
              <a:buClr>
                <a:schemeClr val="dk1"/>
              </a:buClr>
              <a:buSzPts val="1300"/>
            </a:pP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Task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 Library Management System</a:t>
            </a:r>
          </a:p>
          <a:p>
            <a:pPr marL="146050">
              <a:lnSpc>
                <a:spcPct val="200000"/>
              </a:lnSpc>
              <a:buClr>
                <a:schemeClr val="dk1"/>
              </a:buClr>
              <a:buSzPts val="1300"/>
            </a:pPr>
            <a:r>
              <a:rPr lang="en-US" sz="105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Design and implement a </a:t>
            </a:r>
            <a:r>
              <a:rPr lang="en-US" sz="1050" b="1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simple Library Management System</a:t>
            </a:r>
            <a:r>
              <a:rPr lang="en-US" sz="1050" kern="10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 using Java, focusing on object-oriented programming principles. The system should allow users to manage library resources, such as books, magazines, and DVDs.</a:t>
            </a:r>
            <a:endParaRPr lang="en-GB" sz="1050" kern="10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46050">
              <a:lnSpc>
                <a:spcPct val="158000"/>
              </a:lnSpc>
              <a:buClr>
                <a:schemeClr val="dk1"/>
              </a:buClr>
              <a:buSzPts val="1300"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sz="1300" b="1" dirty="0">
                <a:solidFill>
                  <a:schemeClr val="dk1"/>
                </a:solidFill>
              </a:rPr>
              <a:t>	</a:t>
            </a: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300" dirty="0">
              <a:solidFill>
                <a:schemeClr val="dk1"/>
              </a:solidFill>
            </a:endParaRPr>
          </a:p>
          <a:p>
            <a:pPr marL="146050" lvl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23392-F989-EB33-1972-2295E02C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86" y="3097030"/>
            <a:ext cx="5366400" cy="346218"/>
          </a:xfrm>
        </p:spPr>
        <p:txBody>
          <a:bodyPr/>
          <a:lstStyle/>
          <a:p>
            <a:r>
              <a:rPr lang="en-GB" sz="1800" b="1" dirty="0">
                <a:latin typeface="+mn-lt"/>
              </a:rPr>
              <a:t>Requirements: next slide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74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49C665-C09A-4539-85A4-8FE8E560E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052" y="1439182"/>
            <a:ext cx="6210478" cy="3520677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000" b="1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 Define Object and Class &amp; Methods &amp; Constructor:  </a:t>
            </a:r>
            <a:endParaRPr lang="en-GB" sz="1000" b="1" kern="10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chemeClr val="tx2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  - Define classes for books, magazines, and DVDs with appropriate attributes (e.g., title, author, publication year).</a:t>
            </a:r>
            <a:endParaRPr lang="en-GB" sz="1000" kern="100" dirty="0">
              <a:solidFill>
                <a:schemeClr val="tx2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chemeClr val="tx2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  - Implement methods to perform operations on library resources, such as adding, updating, and deleting items.</a:t>
            </a:r>
            <a:endParaRPr lang="en-GB" sz="1000" kern="100" dirty="0">
              <a:solidFill>
                <a:schemeClr val="tx2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chemeClr val="tx2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  - Implement methods within classes to encapsulate behavior related to library resources (e.g., display information, check availability).  </a:t>
            </a:r>
            <a:endParaRPr lang="en-GB" sz="1000" kern="100" dirty="0">
              <a:solidFill>
                <a:schemeClr val="tx2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chemeClr val="tx2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  - Define constructors for classes to initialize object attributes during instantiation.</a:t>
            </a:r>
          </a:p>
          <a:p>
            <a:pPr marL="114300" indent="0"/>
            <a:r>
              <a:rPr lang="en-US" sz="1000" b="1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2. Implement the following concepts: </a:t>
            </a:r>
            <a:r>
              <a:rPr lang="en-US" sz="1000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Inheritance &amp; Polymorphism &amp; Abstraction &amp; Encapsulation.</a:t>
            </a:r>
          </a:p>
          <a:p>
            <a:pPr marL="114300" indent="0"/>
            <a:endParaRPr lang="en-US" sz="1000" kern="10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b="1" kern="100" dirty="0">
                <a:solidFill>
                  <a:schemeClr val="tx1"/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lang="en-US" sz="1000" b="1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 Access Modifiers: </a:t>
            </a:r>
            <a:r>
              <a:rPr lang="en-US" sz="1000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Use access modifiers (e.g., public, private, protected) to control access to class members based on visibility requirements</a:t>
            </a:r>
            <a:endParaRPr lang="en-US" sz="1000" b="1" kern="10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kern="100" dirty="0">
              <a:solidFill>
                <a:schemeClr val="tx2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kern="100" dirty="0">
              <a:solidFill>
                <a:schemeClr val="tx2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50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49C665-C09A-4539-85A4-8FE8E560E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765" y="1847961"/>
            <a:ext cx="6223516" cy="223108"/>
          </a:xfrm>
        </p:spPr>
        <p:txBody>
          <a:bodyPr/>
          <a:lstStyle/>
          <a:p>
            <a:pPr marL="114300" indent="0"/>
            <a:endParaRPr lang="en-US" sz="1000" b="1" kern="10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35677"/>
      </p:ext>
    </p:extLst>
  </p:cSld>
  <p:clrMapOvr>
    <a:masterClrMapping/>
  </p:clrMapOvr>
</p:sld>
</file>

<file path=ppt/theme/theme1.xml><?xml version="1.0" encoding="utf-8"?>
<a:theme xmlns:a="http://schemas.openxmlformats.org/drawingml/2006/main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327</Words>
  <Application>Microsoft Office PowerPoint</Application>
  <PresentationFormat>On-screen Show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Google Sans Medium</vt:lpstr>
      <vt:lpstr>Google Sans</vt:lpstr>
      <vt:lpstr>Aptos</vt:lpstr>
      <vt:lpstr>Helvetica Neue</vt:lpstr>
      <vt:lpstr>Calibri</vt:lpstr>
      <vt:lpstr>Slack-Lato</vt:lpstr>
      <vt:lpstr>Open Sans Light</vt:lpstr>
      <vt:lpstr>Roboto Mono</vt:lpstr>
      <vt:lpstr>Roboto</vt:lpstr>
      <vt:lpstr>DSC Master</vt:lpstr>
      <vt:lpstr>         Java Track</vt:lpstr>
      <vt:lpstr>PowerPoint Presentation</vt:lpstr>
      <vt:lpstr>Java Object Class Java OOPs Concepts Naming Convention Object and Class Method Constructor static keyword this keyword  Java Inheritance Inheritance(IS-A) Aggregation(HAS-A)  Java Polymorphism Method Overloading Method Overriding Covariant Return Type super keyword Instance Initializer block final keyword Runtime Polymorphism Dynamic Binding instance of operator  </vt:lpstr>
      <vt:lpstr>Java Abstraction Abstract class Interface Abstract vs Interface  Java Encapsulation Access Modifiers Encapsulation   Recommend Arabic videos resource: </vt:lpstr>
      <vt:lpstr>Requirements: next slide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GDSC Tanta University!</dc:title>
  <dc:creator>PAVILION</dc:creator>
  <cp:lastModifiedBy>Radwa Gouda</cp:lastModifiedBy>
  <cp:revision>31</cp:revision>
  <dcterms:modified xsi:type="dcterms:W3CDTF">2024-04-21T22:09:36Z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507802-f8e4-4e38-829c-ac8ea9b241e4_Enabled">
    <vt:lpwstr>true</vt:lpwstr>
  </property>
  <property fmtid="{D5CDD505-2E9C-101B-9397-08002B2CF9AE}" pid="3" name="MSIP_Label_23507802-f8e4-4e38-829c-ac8ea9b241e4_SetDate">
    <vt:lpwstr>2024-03-03T19:49:19Z</vt:lpwstr>
  </property>
  <property fmtid="{D5CDD505-2E9C-101B-9397-08002B2CF9AE}" pid="4" name="MSIP_Label_23507802-f8e4-4e38-829c-ac8ea9b241e4_Method">
    <vt:lpwstr>Privileged</vt:lpwstr>
  </property>
  <property fmtid="{D5CDD505-2E9C-101B-9397-08002B2CF9AE}" pid="5" name="MSIP_Label_23507802-f8e4-4e38-829c-ac8ea9b241e4_Name">
    <vt:lpwstr>Public v2</vt:lpwstr>
  </property>
  <property fmtid="{D5CDD505-2E9C-101B-9397-08002B2CF9AE}" pid="6" name="MSIP_Label_23507802-f8e4-4e38-829c-ac8ea9b241e4_SiteId">
    <vt:lpwstr>6e51e1ad-c54b-4b39-b598-0ffe9ae68fef</vt:lpwstr>
  </property>
  <property fmtid="{D5CDD505-2E9C-101B-9397-08002B2CF9AE}" pid="7" name="MSIP_Label_23507802-f8e4-4e38-829c-ac8ea9b241e4_ActionId">
    <vt:lpwstr>a403f808-b5d9-4372-8de5-c135718c096f</vt:lpwstr>
  </property>
  <property fmtid="{D5CDD505-2E9C-101B-9397-08002B2CF9AE}" pid="8" name="MSIP_Label_23507802-f8e4-4e38-829c-ac8ea9b241e4_ContentBits">
    <vt:lpwstr>2</vt:lpwstr>
  </property>
  <property fmtid="{D5CDD505-2E9C-101B-9397-08002B2CF9AE}" pid="9" name="ClassificationContentMarkingFooterLocations">
    <vt:lpwstr>Simple Light:3\DSC Master:3</vt:lpwstr>
  </property>
  <property fmtid="{D5CDD505-2E9C-101B-9397-08002B2CF9AE}" pid="10" name="ClassificationContentMarkingFooterText">
    <vt:lpwstr>Public</vt:lpwstr>
  </property>
</Properties>
</file>